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サンワサプライ 取っ手つきマルチクッションケース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(11.6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インチ対応・ブラック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サイズ：外寸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W260×D20×H340mm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、内寸（参考収納寸法）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/W210×D22×H310mm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機能：■軽くてソフトな手触り　■ハンドル付きでバッグへの出し入れが便利　■ケース内部には名前が書けるネームタグ付き　■補強入りで強度が高い取手部分 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備考：対応機種：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11.6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インチワイドまでのノートパソコン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11.6</a:t>
            </a:r>
            <a:r>
              <a:rPr lang="ja-JP" altLang="en-US" sz="1600" dirty="0"/>
              <a:t>インチのノートパソコンを収納できる！バッグへの出し入れに便利な、取っ手が付いたマルチクッションケース。軽くてソフトな手触りのケースがノートパソコンを傷や衝撃から守ります。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4B7E6AA8-E309-8242-5C1C-620B81048A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212" y="1322983"/>
            <a:ext cx="3695043" cy="369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937</TotalTime>
  <Words>139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2024-08-22T08:32:09Z</dcterms:modified>
</cp:coreProperties>
</file>