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>
        <p:scale>
          <a:sx n="90" d="100"/>
          <a:sy n="90" d="100"/>
        </p:scale>
        <p:origin x="12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サンワサプライ 取っ手付きノート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インナーケース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(14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インチワイド・ブラック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ポリエステル（撥水加工）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サイズ：外寸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/W445×D110×H320mm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、メインルーム内寸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/W430×D70×H310mm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、前ポケット内寸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/W360×D30×H250mm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590g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付属品：ショルダーベルト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備考：対応機種：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17.3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インチワイドまで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出し入れや持ち運びや便利な、取っ手付きのスリムインナーケース。</a:t>
            </a:r>
            <a:r>
              <a:rPr lang="en-US" altLang="ja-JP" sz="1600" dirty="0"/>
              <a:t>14</a:t>
            </a:r>
            <a:r>
              <a:rPr lang="ja-JP" altLang="en-US" sz="1600" dirty="0"/>
              <a:t>インチワイドまでのノートパソコンに対応した、ケースを開いてそのまますぐに使える三辺オープンタイプです。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8" name="図 77">
            <a:extLst>
              <a:ext uri="{FF2B5EF4-FFF2-40B4-BE49-F238E27FC236}">
                <a16:creationId xmlns:a16="http://schemas.microsoft.com/office/drawing/2014/main" id="{BD36AF00-E6FF-3798-5891-83FA4420BF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5116" y="1478234"/>
            <a:ext cx="3502479" cy="350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894</TotalTime>
  <Words>111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2024-08-21T05:12:23Z</dcterms:modified>
</cp:coreProperties>
</file>