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グリーンレーザーポインター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電池長寿命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/W28.5×D140×H16.5mm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、レシーバー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/W12.5×D19.46×H6.6mm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重量：本体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、レシーバー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機能：■ワイヤレスで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PowerPoint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のページ操作が可能なので、手で持ったまま操作ができる。歩きながらのプレゼンも可能。　■大型ボタンでカンタン操作、しかも専用ドライバー不要の簡単接続です。　■レシーバーを本体に収納できるので、コンパクトに持ち運び可能。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付属品：レシーバー、単四乾電池（テスト用）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、取扱説明書、保証書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講義室・広い講堂でも照射光が約</a:t>
            </a:r>
            <a:r>
              <a:rPr lang="en-US" altLang="ja-JP" sz="1600" dirty="0"/>
              <a:t>200m</a:t>
            </a:r>
            <a:r>
              <a:rPr lang="ja-JP" altLang="en-US" sz="1600" dirty="0"/>
              <a:t>先までハッキリ見える！</a:t>
            </a:r>
            <a:r>
              <a:rPr lang="en-US" altLang="ja-JP" sz="1600" dirty="0"/>
              <a:t>80</a:t>
            </a:r>
            <a:r>
              <a:rPr lang="ja-JP" altLang="en-US" sz="1600" dirty="0"/>
              <a:t>時間連続照射可能な長寿命設計のグリーンレーザーポインター。クリップ付きで、胸ポケットに入れて手軽に持ち運べます。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3643585-512D-0C4F-5209-5479A9E80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55" y="1468195"/>
            <a:ext cx="3582729" cy="35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161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2024-07-25T02:25:57Z</dcterms:modified>
</cp:coreProperties>
</file>