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1" d="100"/>
          <a:sy n="91" d="100"/>
        </p:scale>
        <p:origin x="33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サンワサプライ 汎用タブレットケース</a:t>
            </a:r>
            <a:r>
              <a:rPr lang="en-US" altLang="ja-JP" sz="2000" dirty="0">
                <a:solidFill>
                  <a:schemeClr val="bg1"/>
                </a:solidFill>
                <a:latin typeface="Meiryo UI" panose="020B0604030504040204" pitchFamily="34" charset="-128"/>
                <a:ea typeface="Meiryo UI" panose="020B0604030504040204" pitchFamily="34" charset="-128"/>
              </a:rPr>
              <a:t>(10</a:t>
            </a:r>
            <a:r>
              <a:rPr lang="ja-JP" altLang="en-US" sz="2000" dirty="0">
                <a:solidFill>
                  <a:schemeClr val="bg1"/>
                </a:solidFill>
                <a:latin typeface="Meiryo UI" panose="020B0604030504040204" pitchFamily="34" charset="-128"/>
                <a:ea typeface="Meiryo UI" panose="020B0604030504040204" pitchFamily="34" charset="-128"/>
              </a:rPr>
              <a:t>インチ・薄型・ブラック</a:t>
            </a:r>
            <a:r>
              <a:rPr lang="en-US" altLang="ja-JP" sz="2000" dirty="0">
                <a:solidFill>
                  <a:schemeClr val="bg1"/>
                </a:solidFill>
                <a:latin typeface="Meiryo UI" panose="020B0604030504040204" pitchFamily="34" charset="-128"/>
                <a:ea typeface="Meiryo UI" panose="020B0604030504040204" pitchFamily="34" charset="-128"/>
              </a:rPr>
              <a:t>)</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9255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素材：材質：</a:t>
            </a:r>
            <a:r>
              <a:rPr lang="en-US" altLang="ja-JP" sz="900" dirty="0">
                <a:latin typeface="Meiryo UI" panose="020B0604030504040204" pitchFamily="34" charset="-128"/>
                <a:ea typeface="Meiryo UI" panose="020B0604030504040204" pitchFamily="34" charset="-128"/>
              </a:rPr>
              <a:t>PU</a:t>
            </a:r>
            <a:r>
              <a:rPr lang="ja-JP" altLang="en-US" sz="900" dirty="0">
                <a:latin typeface="Meiryo UI" panose="020B0604030504040204" pitchFamily="34" charset="-128"/>
                <a:ea typeface="Meiryo UI" panose="020B0604030504040204" pitchFamily="34" charset="-128"/>
              </a:rPr>
              <a:t>レザー、合成皮革</a:t>
            </a:r>
          </a:p>
          <a:p>
            <a:r>
              <a:rPr lang="ja-JP" altLang="en-US" sz="900" dirty="0">
                <a:latin typeface="Meiryo UI" panose="020B0604030504040204" pitchFamily="34" charset="-128"/>
                <a:ea typeface="Meiryo UI" panose="020B0604030504040204" pitchFamily="34" charset="-128"/>
              </a:rPr>
              <a:t>サイズ：外寸</a:t>
            </a:r>
            <a:r>
              <a:rPr lang="en-US" altLang="ja-JP" sz="900" dirty="0">
                <a:latin typeface="Meiryo UI" panose="020B0604030504040204" pitchFamily="34" charset="-128"/>
                <a:ea typeface="Meiryo UI" panose="020B0604030504040204" pitchFamily="34" charset="-128"/>
              </a:rPr>
              <a:t>/W200×D10×H265mm</a:t>
            </a:r>
            <a:r>
              <a:rPr lang="ja-JP" altLang="en-US" sz="900" dirty="0">
                <a:latin typeface="Meiryo UI" panose="020B0604030504040204" pitchFamily="34" charset="-128"/>
                <a:ea typeface="Meiryo UI" panose="020B0604030504040204" pitchFamily="34" charset="-128"/>
              </a:rPr>
              <a:t>、参考収納寸法</a:t>
            </a:r>
            <a:r>
              <a:rPr lang="en-US" altLang="ja-JP" sz="900" dirty="0">
                <a:latin typeface="Meiryo UI" panose="020B0604030504040204" pitchFamily="34" charset="-128"/>
                <a:ea typeface="Meiryo UI" panose="020B0604030504040204" pitchFamily="34" charset="-128"/>
              </a:rPr>
              <a:t>/W155?185×D5?15×H230?260mm</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236g</a:t>
            </a:r>
          </a:p>
          <a:p>
            <a:r>
              <a:rPr lang="ja-JP" altLang="en-US" sz="900" dirty="0">
                <a:latin typeface="Meiryo UI" panose="020B0604030504040204" pitchFamily="34" charset="-128"/>
                <a:ea typeface="Meiryo UI" panose="020B0604030504040204" pitchFamily="34" charset="-128"/>
              </a:rPr>
              <a:t>付属品：持ち運びに便利なハンドベルト、タッチペンホルダー</a:t>
            </a:r>
          </a:p>
          <a:p>
            <a:r>
              <a:rPr lang="ja-JP" altLang="en-US" sz="900" dirty="0">
                <a:latin typeface="Meiryo UI" panose="020B0604030504040204" pitchFamily="34" charset="-128"/>
                <a:ea typeface="Meiryo UI" panose="020B0604030504040204" pitchFamily="34" charset="-128"/>
              </a:rPr>
              <a:t>備考：対応機種：</a:t>
            </a:r>
            <a:r>
              <a:rPr lang="en-US" altLang="ja-JP" sz="900" dirty="0">
                <a:latin typeface="Meiryo UI" panose="020B0604030504040204" pitchFamily="34" charset="-128"/>
                <a:ea typeface="Meiryo UI" panose="020B0604030504040204" pitchFamily="34" charset="-128"/>
              </a:rPr>
              <a:t>10.9</a:t>
            </a:r>
            <a:r>
              <a:rPr lang="ja-JP" altLang="en-US" sz="900" dirty="0">
                <a:latin typeface="Meiryo UI" panose="020B0604030504040204" pitchFamily="34" charset="-128"/>
                <a:ea typeface="Meiryo UI" panose="020B0604030504040204" pitchFamily="34" charset="-128"/>
              </a:rPr>
              <a:t>インチまでのタブレット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伸縮性に優れたシリコンバンドを引っ掛けるだけでがっちり固定できる。</a:t>
            </a:r>
            <a:r>
              <a:rPr lang="en-US" altLang="ja-JP" sz="1600" dirty="0"/>
              <a:t>10.9</a:t>
            </a:r>
            <a:r>
              <a:rPr lang="ja-JP" altLang="en-US" sz="1600" dirty="0"/>
              <a:t>インチまでの各社タブレット</a:t>
            </a:r>
            <a:r>
              <a:rPr lang="en-US" altLang="ja-JP" sz="1600" dirty="0"/>
              <a:t>PC</a:t>
            </a:r>
            <a:r>
              <a:rPr lang="ja-JP" altLang="en-US" sz="1600" dirty="0"/>
              <a:t>に汎用できる薄型のタブレットケース。持ち運びに便利なハンドベルト付きです。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0" name="図 9">
            <a:extLst>
              <a:ext uri="{FF2B5EF4-FFF2-40B4-BE49-F238E27FC236}">
                <a16:creationId xmlns:a16="http://schemas.microsoft.com/office/drawing/2014/main" id="{DA37C6D6-4E71-4301-CA5F-159B12FE7CEF}"/>
              </a:ext>
            </a:extLst>
          </p:cNvPr>
          <p:cNvPicPr>
            <a:picLocks noChangeAspect="1"/>
          </p:cNvPicPr>
          <p:nvPr/>
        </p:nvPicPr>
        <p:blipFill>
          <a:blip r:embed="rId5"/>
          <a:stretch>
            <a:fillRect/>
          </a:stretch>
        </p:blipFill>
        <p:spPr>
          <a:xfrm>
            <a:off x="615538" y="1356077"/>
            <a:ext cx="3697671" cy="369767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801</TotalTime>
  <Words>108</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254</cp:revision>
  <cp:lastPrinted>2021-07-20T08:57:41Z</cp:lastPrinted>
  <dcterms:created xsi:type="dcterms:W3CDTF">2021-06-21T09:41:39Z</dcterms:created>
  <dcterms:modified xsi:type="dcterms:W3CDTF">2024-08-23T01:39:35Z</dcterms:modified>
</cp:coreProperties>
</file>