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超小型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USB2.0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(32GB)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W15×D7×H18mm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2.5g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32GB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内蔵でノートパソコンに挿しっぱなしでも邪魔にならない超極小サイズ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ポートに挿すだけですぐ使える　■ストラップホール付き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2.0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に対応　■ライフボート製セキュリティソフト「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ファイルロック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LB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パソコンロック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」付き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ソフトは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Windows 11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のみ対応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ライフボート製セキュリティソフトも付いた、</a:t>
            </a:r>
            <a:r>
              <a:rPr lang="en-US" altLang="ja-JP" sz="1600" dirty="0"/>
              <a:t>32GB</a:t>
            </a:r>
            <a:r>
              <a:rPr lang="ja-JP" altLang="en-US" sz="1600" dirty="0"/>
              <a:t>内蔵の</a:t>
            </a:r>
            <a:r>
              <a:rPr lang="en-US" altLang="ja-JP" sz="1600" dirty="0"/>
              <a:t>USB2.0</a:t>
            </a:r>
            <a:r>
              <a:rPr lang="ja-JP" altLang="en-US" sz="1600" dirty="0"/>
              <a:t>メモリは、超小型でノート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に挿しっぱなしでも気になりません。ストラップホールを活用すれば紛失も防止できます。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CE6E51F-0302-4D37-0B93-BC097BCBE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1" y="1314563"/>
            <a:ext cx="3739707" cy="37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121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2024-07-25T02:26:01Z</dcterms:modified>
</cp:coreProperties>
</file>