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サンワサプライ 超小型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USB2.0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メモリ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(8GB)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W15×D7×H18mm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2.5g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:■8GB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内蔵でノートパソコンに挿しっぱなしでも邪魔にならない超極小サイズ　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ポートに挿すだけですぐ使える　■ストラップホール付き　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 2.0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に対応　■ライフボート製セキュリティソフト「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LB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ファイルロック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」「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LB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パソコンロック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」付き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ソフトは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Windows 11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8.1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のみ対応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ストラップホールを活用すれば紛失も防止できる！ライフボート製セキュリティソフトも付いた、超小型</a:t>
            </a:r>
            <a:r>
              <a:rPr lang="en-US" altLang="ja-JP" sz="1600" dirty="0"/>
              <a:t>32GB</a:t>
            </a:r>
            <a:r>
              <a:rPr lang="ja-JP" altLang="en-US" sz="1600" dirty="0"/>
              <a:t>内蔵の</a:t>
            </a:r>
            <a:r>
              <a:rPr lang="en-US" altLang="ja-JP" sz="1600" dirty="0"/>
              <a:t>USB2.0</a:t>
            </a:r>
            <a:r>
              <a:rPr lang="ja-JP" altLang="en-US" sz="1600" dirty="0"/>
              <a:t>メモリは、ノート</a:t>
            </a:r>
            <a:r>
              <a:rPr lang="en-US" altLang="ja-JP" sz="1600" dirty="0"/>
              <a:t>PC</a:t>
            </a:r>
            <a:r>
              <a:rPr lang="ja-JP" altLang="en-US" sz="1600" dirty="0"/>
              <a:t>に挿しっぱなしでも邪魔になりません。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EEA2A70-4812-3C91-9631-B8508BB852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966" y="1427332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572</TotalTime>
  <Words>120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2024-07-25T02:26:00Z</dcterms:modified>
</cp:coreProperties>
</file>