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3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 Type-C 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ポートスリムハブ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W76.8×D19.7×H7.4mm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13.5g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機能：インターフェース規格：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Ver.3.2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）準拠（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Ver.2.0/1.1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上位互換）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USB-IF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Implementers Forum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）により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が名称変更されたもので同じ規格です。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付属品：コネクタ形状：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（アップストリーム）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パソコンに直付けできる、超スリムでコンパクトな高級感のあるアルミボディの</a:t>
            </a:r>
            <a:r>
              <a:rPr lang="en-US" altLang="ja-JP" sz="1600" dirty="0"/>
              <a:t>USB Type-C</a:t>
            </a:r>
            <a:r>
              <a:rPr lang="ja-JP" altLang="en-US" sz="1600" dirty="0"/>
              <a:t>ハブ。外出先・オフィス・ご自宅など場所を選ばず何処でも手軽に使えます。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87A758A-1F95-05BB-9C68-A91CD34ED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8" y="1398267"/>
            <a:ext cx="3652657" cy="36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157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2024-07-25T02:26:02Z</dcterms:modified>
</cp:coreProperties>
</file>