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 Type-C 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ポートスリムハブ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W104×D20×H8mm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ケーブル長：約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機能：インターフェース規格：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Ver.3.2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）準拠（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Ver.2.0/1.1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上位互換）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USB-IF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Implementers Forum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）により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USB3.1/3.0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が名称変更されたもので同じ規格です。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付属品：コネクタ形状：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オス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（アップストリーム）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USB Type-C</a:t>
            </a:r>
            <a:r>
              <a:rPr lang="ja-JP" altLang="en-US" sz="1600" dirty="0"/>
              <a:t>コネクタに</a:t>
            </a:r>
            <a:r>
              <a:rPr lang="en-US" altLang="ja-JP" sz="1600" dirty="0"/>
              <a:t>USB</a:t>
            </a:r>
            <a:r>
              <a:rPr lang="ja-JP" altLang="en-US" sz="1600" dirty="0"/>
              <a:t>機器を合計</a:t>
            </a:r>
            <a:r>
              <a:rPr lang="en-US" altLang="ja-JP" sz="1600" dirty="0"/>
              <a:t>4</a:t>
            </a:r>
            <a:r>
              <a:rPr lang="ja-JP" altLang="en-US" sz="1600" dirty="0"/>
              <a:t>台接続できる、厚み約</a:t>
            </a:r>
            <a:r>
              <a:rPr lang="en-US" altLang="ja-JP" sz="1600" dirty="0"/>
              <a:t>8mm</a:t>
            </a:r>
            <a:r>
              <a:rPr lang="ja-JP" altLang="en-US" sz="1600" dirty="0"/>
              <a:t>で超スリムな</a:t>
            </a:r>
            <a:r>
              <a:rPr lang="en-US" altLang="ja-JP" sz="1600" dirty="0"/>
              <a:t>USB</a:t>
            </a:r>
            <a:r>
              <a:rPr lang="ja-JP" altLang="en-US" sz="1600" dirty="0"/>
              <a:t>ハブ。ケーブル一体型なので紛失の心配が無く、出張や在宅ワーク時の持ち運びにも便利。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2FE553B-5D28-3269-2B44-A31C6F548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422052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166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2024-07-25T02:26:02Z</dcterms:modified>
</cp:coreProperties>
</file>