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ja-JP" sz="4400" b="0" strike="noStrike" spc="-1">
                <a:latin typeface="Arial"/>
              </a:rPr>
              <a:t>クリックしてスライドを移動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265DE332-693F-485B-A61A-FA64CF2E730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08B8FCE-D916-443B-8A4B-19D94BBD02D7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16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7"/>
          <p:cNvSpPr/>
          <p:nvPr/>
        </p:nvSpPr>
        <p:spPr>
          <a:xfrm>
            <a:off x="279360" y="1295280"/>
            <a:ext cx="4470840" cy="508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49893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正方形/長方形 8"/>
          <p:cNvSpPr/>
          <p:nvPr/>
        </p:nvSpPr>
        <p:spPr>
          <a:xfrm>
            <a:off x="281520" y="484920"/>
            <a:ext cx="8582400" cy="60264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latin typeface="Arial"/>
              </a:rPr>
              <a:t>クリックしてタイトルテキストを編集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440" cy="794880"/>
          </a:xfrm>
          <a:prstGeom prst="rect">
            <a:avLst/>
          </a:prstGeom>
          <a:ln w="0">
            <a:noFill/>
          </a:ln>
        </p:spPr>
      </p:pic>
      <p:pic>
        <p:nvPicPr>
          <p:cNvPr id="46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440" cy="815400"/>
          </a:xfrm>
          <a:prstGeom prst="rect">
            <a:avLst/>
          </a:prstGeom>
          <a:ln w="0">
            <a:noFill/>
          </a:ln>
        </p:spPr>
      </p:pic>
      <p:sp>
        <p:nvSpPr>
          <p:cNvPr id="47" name="テキスト ボックス 2"/>
          <p:cNvSpPr/>
          <p:nvPr/>
        </p:nvSpPr>
        <p:spPr>
          <a:xfrm>
            <a:off x="1098720" y="596520"/>
            <a:ext cx="77497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ウッドキャップ・ステンレスタンブラー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8" name="テキスト ボックス 53"/>
          <p:cNvSpPr/>
          <p:nvPr/>
        </p:nvSpPr>
        <p:spPr>
          <a:xfrm>
            <a:off x="486000" y="5252040"/>
            <a:ext cx="4140360" cy="50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材：ステンレス、天然木、シリコン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7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：縦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80×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横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80×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奥行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142mm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（包装形態：箱入）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考：シルバー、シャンパンゴールド、マットブラック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9" name="テキスト ボックス 3"/>
          <p:cNvSpPr/>
          <p:nvPr/>
        </p:nvSpPr>
        <p:spPr>
          <a:xfrm>
            <a:off x="8151480" y="403344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テキスト ボックス 6"/>
          <p:cNvSpPr/>
          <p:nvPr/>
        </p:nvSpPr>
        <p:spPr>
          <a:xfrm>
            <a:off x="9838800" y="392688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円/楕円 8"/>
          <p:cNvSpPr/>
          <p:nvPr/>
        </p:nvSpPr>
        <p:spPr>
          <a:xfrm>
            <a:off x="5035680" y="1268640"/>
            <a:ext cx="738720" cy="7387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テキスト ボックス 42"/>
          <p:cNvSpPr/>
          <p:nvPr/>
        </p:nvSpPr>
        <p:spPr>
          <a:xfrm>
            <a:off x="5035320" y="1496160"/>
            <a:ext cx="7387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3" name="テキスト ボックス 5"/>
          <p:cNvSpPr/>
          <p:nvPr/>
        </p:nvSpPr>
        <p:spPr>
          <a:xfrm>
            <a:off x="9541080" y="346608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テキスト ボックス 13"/>
          <p:cNvSpPr/>
          <p:nvPr/>
        </p:nvSpPr>
        <p:spPr>
          <a:xfrm>
            <a:off x="10086840" y="2473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テキスト ボックス 14"/>
          <p:cNvSpPr/>
          <p:nvPr/>
        </p:nvSpPr>
        <p:spPr>
          <a:xfrm>
            <a:off x="-674640" y="104184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テキスト ボックス 28"/>
          <p:cNvSpPr/>
          <p:nvPr/>
        </p:nvSpPr>
        <p:spPr>
          <a:xfrm>
            <a:off x="6222960" y="34416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テキスト ボックス 29"/>
          <p:cNvSpPr/>
          <p:nvPr/>
        </p:nvSpPr>
        <p:spPr>
          <a:xfrm>
            <a:off x="5950080" y="34164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9"/>
          <p:cNvSpPr/>
          <p:nvPr/>
        </p:nvSpPr>
        <p:spPr>
          <a:xfrm>
            <a:off x="9524880" y="3157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16"/>
          <p:cNvSpPr/>
          <p:nvPr/>
        </p:nvSpPr>
        <p:spPr>
          <a:xfrm>
            <a:off x="8390520" y="73321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17"/>
          <p:cNvSpPr/>
          <p:nvPr/>
        </p:nvSpPr>
        <p:spPr>
          <a:xfrm>
            <a:off x="8017920" y="-73656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>
            <a:solidFill>
              <a:srgbClr val="76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テキスト ボックス 47"/>
          <p:cNvSpPr/>
          <p:nvPr/>
        </p:nvSpPr>
        <p:spPr>
          <a:xfrm>
            <a:off x="486000" y="5029920"/>
            <a:ext cx="4467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3" name="テキスト ボックス 48"/>
          <p:cNvSpPr/>
          <p:nvPr/>
        </p:nvSpPr>
        <p:spPr>
          <a:xfrm>
            <a:off x="296280" y="658440"/>
            <a:ext cx="855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" name="テキスト ボックス 51"/>
          <p:cNvSpPr/>
          <p:nvPr/>
        </p:nvSpPr>
        <p:spPr>
          <a:xfrm>
            <a:off x="5932080" y="1422000"/>
            <a:ext cx="2916360" cy="192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真空二重構造のステンレス素材で保冷温効果が高く、また天然木の蓋がお洒落な雰囲気を醸し出す上質なタンブラーです。オリジナル名入れも可能なため、物販用や記念用などにもおすすめです。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5" name="円/楕円 50"/>
          <p:cNvSpPr/>
          <p:nvPr/>
        </p:nvSpPr>
        <p:spPr>
          <a:xfrm>
            <a:off x="5035680" y="5344560"/>
            <a:ext cx="738720" cy="7387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テキスト ボックス 52"/>
          <p:cNvSpPr/>
          <p:nvPr/>
        </p:nvSpPr>
        <p:spPr>
          <a:xfrm>
            <a:off x="5035320" y="5569200"/>
            <a:ext cx="7387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7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8" name="グループ化 57"/>
          <p:cNvGrpSpPr/>
          <p:nvPr/>
        </p:nvGrpSpPr>
        <p:grpSpPr>
          <a:xfrm>
            <a:off x="5042520" y="3830760"/>
            <a:ext cx="738720" cy="738720"/>
            <a:chOff x="5042520" y="3830760"/>
            <a:chExt cx="738720" cy="738720"/>
          </a:xfrm>
        </p:grpSpPr>
        <p:sp>
          <p:nvSpPr>
            <p:cNvPr id="69" name="円/楕円 58"/>
            <p:cNvSpPr/>
            <p:nvPr/>
          </p:nvSpPr>
          <p:spPr>
            <a:xfrm>
              <a:off x="5042520" y="3830760"/>
              <a:ext cx="738720" cy="7387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テキスト ボックス 59"/>
            <p:cNvSpPr/>
            <p:nvPr/>
          </p:nvSpPr>
          <p:spPr>
            <a:xfrm>
              <a:off x="5135040" y="4065480"/>
              <a:ext cx="5691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1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テキスト ボックス 61"/>
          <p:cNvSpPr/>
          <p:nvPr/>
        </p:nvSpPr>
        <p:spPr>
          <a:xfrm>
            <a:off x="6071040" y="4206240"/>
            <a:ext cx="277740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3" name="テキスト ボックス 62"/>
          <p:cNvSpPr/>
          <p:nvPr/>
        </p:nvSpPr>
        <p:spPr>
          <a:xfrm>
            <a:off x="6071040" y="5565960"/>
            <a:ext cx="277740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4" name="テキスト ボックス 1"/>
          <p:cNvSpPr/>
          <p:nvPr/>
        </p:nvSpPr>
        <p:spPr>
          <a:xfrm>
            <a:off x="8007120" y="-1483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図 74"/>
          <p:cNvPicPr/>
          <p:nvPr/>
        </p:nvPicPr>
        <p:blipFill>
          <a:blip r:embed="rId5"/>
          <a:stretch/>
        </p:blipFill>
        <p:spPr>
          <a:xfrm>
            <a:off x="759240" y="1479240"/>
            <a:ext cx="3380760" cy="338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2024-07-25T02:26:09Z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