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Re:WEAR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イージーケアトート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flat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カラー展開：ネイビー、オリーブ、ゴールドベージュ、ブルーグレー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再生衣類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肩掛けしやすいタイプのイージーケアトート。シワが目立たないので、畳まずクシャッと簡単収納できます。廃棄衣類を再生した光沢感がある上質素材で、お洗濯が出来る衛生的なエコバッグです。</a:t>
            </a:r>
            <a:endParaRPr lang="en-US" altLang="ja-JP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BB63FE74-72E4-EA96-6AA9-D46D861B2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78300"/>
            <a:ext cx="3628860" cy="36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2024-07-25T02:26:18Z</dcterms:modified>
</cp:coreProperties>
</file>