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セパレートメッシュトート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包装：台紙、ＰＰ袋入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はっ水性抜群で水分を弾くテントクロストートと、速乾性に優れたメッシュトートの</a:t>
            </a:r>
            <a:r>
              <a:rPr lang="en-US" altLang="ja-JP" sz="1600" dirty="0"/>
              <a:t>2</a:t>
            </a:r>
            <a:r>
              <a:rPr lang="ja-JP" altLang="en-US" sz="1600" dirty="0"/>
              <a:t>層構造で、</a:t>
            </a:r>
            <a:r>
              <a:rPr lang="en-US" altLang="ja-JP" sz="1600" dirty="0"/>
              <a:t>2L</a:t>
            </a:r>
            <a:r>
              <a:rPr lang="ja-JP" altLang="en-US" sz="1600" dirty="0"/>
              <a:t>ペットボトルを</a:t>
            </a:r>
            <a:r>
              <a:rPr lang="en-US" altLang="ja-JP" sz="1600" dirty="0"/>
              <a:t>3</a:t>
            </a:r>
            <a:r>
              <a:rPr lang="ja-JP" altLang="en-US" sz="1600" dirty="0"/>
              <a:t>本分収納可能！用途に合わせて分離して使用できるのでとても便利です。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F2AB81F-E35C-A6DC-21FB-0C51A1311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21" y="142982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2024-07-25T02:26:20Z</dcterms:modified>
</cp:coreProperties>
</file>