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151908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スマホスタンド付マルチケーブルセット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ABS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他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Φ84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ｘ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ｍｍ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43g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包装：化粧箱入り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609416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sz="1600" dirty="0"/>
              <a:t>Type-C</a:t>
            </a:r>
            <a:r>
              <a:rPr lang="ja-JP" altLang="en-US" sz="1600" dirty="0"/>
              <a:t>ケーブルや</a:t>
            </a:r>
            <a:r>
              <a:rPr lang="en-US" altLang="ja-JP" sz="1600" dirty="0"/>
              <a:t>Lightning</a:t>
            </a:r>
            <a:r>
              <a:rPr lang="ja-JP" altLang="en-US" sz="1600" dirty="0"/>
              <a:t>アダプタ、</a:t>
            </a:r>
            <a:r>
              <a:rPr lang="en-US" altLang="ja-JP" sz="1600" dirty="0" err="1"/>
              <a:t>MicroUSB</a:t>
            </a:r>
            <a:r>
              <a:rPr lang="ja-JP" altLang="en-US" sz="1600" dirty="0"/>
              <a:t>アダプタ、</a:t>
            </a:r>
            <a:r>
              <a:rPr lang="en-US" altLang="ja-JP" sz="1600" dirty="0"/>
              <a:t>USB-A</a:t>
            </a:r>
            <a:r>
              <a:rPr lang="ja-JP" altLang="en-US" sz="1600" dirty="0"/>
              <a:t>アダプタ、</a:t>
            </a:r>
            <a:r>
              <a:rPr lang="en-US" altLang="ja-JP" sz="1600" dirty="0"/>
              <a:t>SIM</a:t>
            </a:r>
            <a:r>
              <a:rPr lang="ja-JP" altLang="en-US" sz="1600" dirty="0"/>
              <a:t>カードスロットル、そして本体ケースはスマホスタンドになる便利アイテム。 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37" name="図 36">
            <a:extLst>
              <a:ext uri="{FF2B5EF4-FFF2-40B4-BE49-F238E27FC236}">
                <a16:creationId xmlns:a16="http://schemas.microsoft.com/office/drawing/2014/main" id="{4FD96A50-3FCD-E842-9A5E-DE1DCF62C2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420256"/>
            <a:ext cx="3551792" cy="3551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1065</TotalTime>
  <Words>56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267</cp:revision>
  <cp:lastPrinted>2021-07-20T08:57:41Z</cp:lastPrinted>
  <dcterms:created xsi:type="dcterms:W3CDTF">2021-06-21T09:41:39Z</dcterms:created>
  <dcterms:modified xsi:type="dcterms:W3CDTF">2024-09-10T05:53:33Z</dcterms:modified>
</cp:coreProperties>
</file>