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ごはんが炊ける弁当箱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:■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電子レンジ使用時：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W16×H14.5×D13cm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■持ち運び時：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W10×H12×D9.5cm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（専用ポーチを含まない）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重量：本体重量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（専用ポーチ・炊飯パーツをを含む）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機能：保温効力：保温ケースのみ場合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(6h)/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保温ケースを専用ポーチに入れた場合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(6h)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専用ポーチ付き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ごはん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1.6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杯分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電子レンジ対応（専用ポーチは含まず）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食洗機対応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保温ケース・専用ポーチは含まず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1</a:t>
            </a:r>
            <a:r>
              <a:rPr lang="ja-JP" altLang="en-US" sz="1600" dirty="0"/>
              <a:t>食分のご飯が炊けるサーモスのお弁当箱。お米とお水を電子レンジで</a:t>
            </a:r>
            <a:r>
              <a:rPr lang="en-US" altLang="ja-JP" sz="1600" dirty="0"/>
              <a:t>8</a:t>
            </a:r>
            <a:r>
              <a:rPr lang="ja-JP" altLang="en-US" sz="1600" dirty="0"/>
              <a:t>分間加熱した後、保温力の高い専用ケースで</a:t>
            </a:r>
            <a:r>
              <a:rPr lang="en-US" altLang="ja-JP" sz="1600" dirty="0"/>
              <a:t>30</a:t>
            </a:r>
            <a:r>
              <a:rPr lang="ja-JP" altLang="en-US" sz="1600" dirty="0"/>
              <a:t>分間保温すれば美味しいご飯が炊けてそのまま持ち運べます。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7F15B96F-C575-D0AD-33FC-F5F7824A9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402" y="1346928"/>
            <a:ext cx="3687061" cy="36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165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2024-07-25T02:26:42Z</dcterms:modified>
</cp:coreProperties>
</file>