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340ml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W75×D75×H130mm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r>
              <a:rPr lang="ja-JP" altLang="en-US" sz="900" dirty="0">
                <a:latin typeface="Meiryo UI" panose="020B0604030504040204" pitchFamily="34" charset="-128"/>
                <a:ea typeface="Meiryo UI" panose="020B0604030504040204" pitchFamily="34" charset="-128"/>
              </a:rPr>
              <a:t>　重量：約</a:t>
            </a:r>
            <a:r>
              <a:rPr lang="en-US" altLang="ja-JP" sz="900" dirty="0">
                <a:latin typeface="Meiryo UI" panose="020B0604030504040204" pitchFamily="34" charset="-128"/>
                <a:ea typeface="Meiryo UI" panose="020B0604030504040204" pitchFamily="34" charset="-128"/>
              </a:rPr>
              <a:t>200g</a:t>
            </a:r>
          </a:p>
          <a:p>
            <a:r>
              <a:rPr lang="ja-JP" altLang="en-US" sz="900" dirty="0">
                <a:latin typeface="Meiryo UI" panose="020B0604030504040204" pitchFamily="34" charset="-128"/>
                <a:ea typeface="Meiryo UI" panose="020B0604030504040204" pitchFamily="34" charset="-128"/>
              </a:rPr>
              <a:t>機能：保温保冷　包装：化粧箱入</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340ml</a:t>
            </a:r>
            <a:r>
              <a:rPr lang="ja-JP" altLang="en-US" sz="1600" dirty="0"/>
              <a:t>サイズのステンレスタンブラー。保冷保温性に優れた魔法瓶構造のため、冷たいものを入れても結露しにくく、熱いものを入れても外側が熱くならない使い勝手の良いアイテムです。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F5F442F-EFE3-30B6-9887-17EDAF584D4D}"/>
              </a:ext>
            </a:extLst>
          </p:cNvPr>
          <p:cNvPicPr>
            <a:picLocks noChangeAspect="1"/>
          </p:cNvPicPr>
          <p:nvPr/>
        </p:nvPicPr>
        <p:blipFill>
          <a:blip r:embed="rId5"/>
          <a:stretch>
            <a:fillRect/>
          </a:stretch>
        </p:blipFill>
        <p:spPr>
          <a:xfrm>
            <a:off x="727447" y="1428141"/>
            <a:ext cx="3459852" cy="345985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TotalTime>
  <Words>93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2024-07-25T02:27:08Z</dcterms:modified>
</cp:coreProperties>
</file>