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340ml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W75×D75×H130mm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　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340ml</a:t>
            </a:r>
            <a:r>
              <a:rPr lang="ja-JP" altLang="en-US" sz="1600" dirty="0"/>
              <a:t>サイズのメタリックな質感がスタイリッシュなタンブラーです。保冷保温性に優れた魔法瓶構造は結露もしにくく、熱い飲み物を入れても外側が熱くなりにくいため使い勝手は抜群！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FDFC1E0-B8C1-2CF9-09AC-C01CE4FB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17" y="1339537"/>
            <a:ext cx="3758166" cy="37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98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2024-07-25T02:27:08Z</dcterms:modified>
</cp:coreProperties>
</file>