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6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420ml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W75×D75×H155mm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420ml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200g</a:t>
            </a:r>
          </a:p>
          <a:p>
            <a:r>
              <a:rPr lang="ja-JP" altLang="en-US" sz="900" dirty="0">
                <a:latin typeface="Meiryo UI" panose="020B0604030504040204" pitchFamily="34" charset="-128"/>
                <a:ea typeface="Meiryo UI" panose="020B0604030504040204" pitchFamily="34" charset="-128"/>
              </a:rPr>
              <a:t>機能：保温保冷</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備考：保冷効力：</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時間）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420ml</a:t>
            </a:r>
            <a:r>
              <a:rPr lang="ja-JP" altLang="en-US" sz="1600" dirty="0"/>
              <a:t>サイズのステンレスタンブラー。保冷保温性に優れた魔法瓶構造のため、冷たいものを入れても結露しにくく、熱いものを入れても外側が熱くならない使い勝手の良いアイテムです。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44A51CE-BFFA-99D6-1177-18F80BBA88FA}"/>
              </a:ext>
            </a:extLst>
          </p:cNvPr>
          <p:cNvPicPr>
            <a:picLocks noChangeAspect="1"/>
          </p:cNvPicPr>
          <p:nvPr/>
        </p:nvPicPr>
        <p:blipFill>
          <a:blip r:embed="rId5"/>
          <a:stretch>
            <a:fillRect/>
          </a:stretch>
        </p:blipFill>
        <p:spPr>
          <a:xfrm>
            <a:off x="629753" y="1381625"/>
            <a:ext cx="3683738" cy="368373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TotalTime>
  <Words>93</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2024-07-25T02:27:08Z</dcterms:modified>
</cp:coreProperties>
</file>