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サーモス 真空断熱スープジャー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300ml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2025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カラー展開：ベージュピンク、カーキ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素材：本体：ステンレス鋼（アクリル樹脂塗装）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外フタ：ポリプロピレン（発泡ポリプロピレン内蔵）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内フタ：ポリプロピレン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ベンパッキン：シリコーンゴム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シールパッキン：シリコーンゴム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95×95×120mm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容量：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300ml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300g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生産国：マレーシア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備考：保温効力：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55℃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以上（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時間）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保冷効力：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12℃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以下（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時間）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300ml</a:t>
            </a:r>
            <a:r>
              <a:rPr lang="ja-JP" altLang="en-US" sz="1600" dirty="0"/>
              <a:t>サイズの保冷保温力抜群のスープジャー。フタのパーツが分けられてしっかり洗えるため清潔に使い続けられます。また全パーツ食洗機対応のために毎日のランチ用にもぴったり！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A9CEA02C-0B5A-C93D-DFBF-FBB1814736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802" y="1377513"/>
            <a:ext cx="3560090" cy="35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883</TotalTime>
  <Words>126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260</cp:revision>
  <cp:lastPrinted>2021-07-20T08:57:41Z</cp:lastPrinted>
  <dcterms:created xsi:type="dcterms:W3CDTF">2021-06-21T09:41:39Z</dcterms:created>
  <dcterms:modified xsi:type="dcterms:W3CDTF">2024-11-06T08:07:00Z</dcterms:modified>
</cp:coreProperties>
</file>