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フタカバー：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サイズで、通勤時や就寝時など、ちょっとした水分補給用に便利な真空断熱ケータイマグです。飲み口を外して洗うことができるためお手入れも簡単な上、ワンタッチオープンタイプも◎！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E092D32-B92E-534D-AE56-4A8486D3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2" y="1425882"/>
            <a:ext cx="3555190" cy="35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123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2024-07-25T02:27:23Z</dcterms:modified>
</cp:coreProperties>
</file>