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17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タイガー 真空断熱炭酸ボトル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360ml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素材：本体：ステンレス鋼、中栓：ポリプロピレン、パッキン：シリコーンゴム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W66×D66×H199mm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機能：保温保冷・炭酸可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63℃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360ml</a:t>
            </a:r>
            <a:r>
              <a:rPr lang="ja-JP" altLang="en-US" sz="1600" dirty="0"/>
              <a:t>サイズの高性能ボトルです。タイガー独自の技術で炭酸飲料を入れることができる上、さらに寒い冬はホットドリンクを入れられる真空断熱タイプ！ハンドル付きも携帯に便利です。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A01BA353-FF26-CB80-C938-C1A09A433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97" y="1342826"/>
            <a:ext cx="3592681" cy="359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</TotalTime>
  <Words>118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2024-07-25T02:27:35Z</dcterms:modified>
</cp:coreProperties>
</file>