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12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タイガー 真空断熱炭酸ボトル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600ml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素材：本体：ステンレス鋼、中栓：ポリプロピレン、パッキン：シリコーンゴム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W66×D66×H285mm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機能：保温保冷・炭酸可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備考：保温効力：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71℃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600ml</a:t>
            </a:r>
            <a:r>
              <a:rPr lang="ja-JP" altLang="en-US" sz="1600" dirty="0"/>
              <a:t>サイズの高性能ボトルです。タイガー独自の技術で炭酸飲料を入れることができる上、さらに寒い冬はホットドリンクを入れられる真空断熱タイプ！ハンドル付きも携帯に便利です。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5940A766-B0D0-7115-E35C-0C54B48EF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38" y="1390345"/>
            <a:ext cx="3457468" cy="34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971</TotalTime>
  <Words>118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261</cp:revision>
  <cp:lastPrinted>2021-07-20T08:57:41Z</cp:lastPrinted>
  <dcterms:created xsi:type="dcterms:W3CDTF">2021-06-21T09:41:39Z</dcterms:created>
  <dcterms:modified xsi:type="dcterms:W3CDTF">2024-07-25T02:27:35Z</dcterms:modified>
</cp:coreProperties>
</file>