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126" y="21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タイガー 真空断熱ボトル </a:t>
            </a:r>
            <a:r>
              <a:rPr lang="en-US" altLang="ja-JP" sz="2000" dirty="0">
                <a:solidFill>
                  <a:schemeClr val="bg1"/>
                </a:solidFill>
                <a:latin typeface="Meiryo UI" panose="020B0604030504040204" pitchFamily="34" charset="-128"/>
                <a:ea typeface="Meiryo UI" panose="020B0604030504040204" pitchFamily="34" charset="-128"/>
              </a:rPr>
              <a:t>300ml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素材：本体：ステンレス鋼、せんセット：ポリプロピレン、パッキン：シリコーンゴム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W58×D58×H176mm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300ml</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130g</a:t>
            </a:r>
          </a:p>
          <a:p>
            <a:r>
              <a:rPr lang="ja-JP" altLang="en-US" sz="900" dirty="0">
                <a:latin typeface="Meiryo UI" panose="020B0604030504040204" pitchFamily="34" charset="-128"/>
                <a:ea typeface="Meiryo UI" panose="020B0604030504040204" pitchFamily="34" charset="-128"/>
              </a:rPr>
              <a:t>機能：保温保冷</a:t>
            </a:r>
          </a:p>
          <a:p>
            <a:r>
              <a:rPr lang="ja-JP" altLang="en-US" sz="900" dirty="0">
                <a:latin typeface="Meiryo UI" panose="020B0604030504040204" pitchFamily="34" charset="-128"/>
                <a:ea typeface="Meiryo UI" panose="020B0604030504040204" pitchFamily="34" charset="-128"/>
              </a:rPr>
              <a:t>備考：保温効力：</a:t>
            </a:r>
            <a:r>
              <a:rPr lang="en-US" altLang="ja-JP" sz="900" dirty="0">
                <a:latin typeface="Meiryo UI" panose="020B0604030504040204" pitchFamily="34" charset="-128"/>
                <a:ea typeface="Meiryo UI" panose="020B0604030504040204" pitchFamily="34" charset="-128"/>
              </a:rPr>
              <a:t>66℃</a:t>
            </a:r>
            <a:r>
              <a:rPr lang="ja-JP" altLang="en-US" sz="900" dirty="0">
                <a:latin typeface="Meiryo UI" panose="020B0604030504040204" pitchFamily="34" charset="-128"/>
                <a:ea typeface="Meiryo UI" panose="020B0604030504040204" pitchFamily="34" charset="-128"/>
              </a:rPr>
              <a:t>以上（</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時間）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保冷効力：</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以下（</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時間）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300ml</a:t>
            </a:r>
            <a:r>
              <a:rPr lang="ja-JP" altLang="en-US" sz="1600" dirty="0"/>
              <a:t>サイズの、ちょっとの散歩や通勤中の水分補給などにちょうど良い真空断熱ボトル。すっきりとしたシンプルなデザインと、お手入れのしやすさから日常使いにおすすめのアイテムです。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3F14BBD6-286C-6731-304E-8BE241CA6AA8}"/>
              </a:ext>
            </a:extLst>
          </p:cNvPr>
          <p:cNvPicPr>
            <a:picLocks noChangeAspect="1"/>
          </p:cNvPicPr>
          <p:nvPr/>
        </p:nvPicPr>
        <p:blipFill>
          <a:blip r:embed="rId5"/>
          <a:stretch>
            <a:fillRect/>
          </a:stretch>
        </p:blipFill>
        <p:spPr>
          <a:xfrm>
            <a:off x="680184" y="1331633"/>
            <a:ext cx="3603875" cy="360387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955</TotalTime>
  <Words>116</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260</cp:revision>
  <cp:lastPrinted>2021-07-20T08:57:41Z</cp:lastPrinted>
  <dcterms:created xsi:type="dcterms:W3CDTF">2021-06-21T09:41:39Z</dcterms:created>
  <dcterms:modified xsi:type="dcterms:W3CDTF">2024-07-25T02:27:38Z</dcterms:modified>
</cp:coreProperties>
</file>