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74" y="4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タイガー 真空断熱ボトル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素材：本体：ステンレス鋼、せんセット：ポリプロピレン、パッキン：シリコーンゴム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W66×D66×H216mm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190g</a:t>
            </a:r>
          </a:p>
          <a:p>
            <a:r>
              <a:rPr lang="ja-JP" altLang="en-US" sz="900" dirty="0">
                <a:latin typeface="Meiryo UI" panose="020B0604030504040204" pitchFamily="34" charset="-128"/>
                <a:ea typeface="Meiryo UI" panose="020B0604030504040204" pitchFamily="34" charset="-128"/>
              </a:rPr>
              <a:t>機能：保温保冷</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73℃</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サイズのポップでありつつもすっきりとシンプルな真空断熱ボトルです。パッキン一体型せんに加え、食洗機も利用可能で非常にお手入れがしやすく、持ち歩きも容易なアイテムです。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3351DC2A-5170-3E10-00B7-3090B5E2FC1B}"/>
              </a:ext>
            </a:extLst>
          </p:cNvPr>
          <p:cNvPicPr>
            <a:picLocks noChangeAspect="1"/>
          </p:cNvPicPr>
          <p:nvPr/>
        </p:nvPicPr>
        <p:blipFill>
          <a:blip r:embed="rId5"/>
          <a:stretch>
            <a:fillRect/>
          </a:stretch>
        </p:blipFill>
        <p:spPr>
          <a:xfrm>
            <a:off x="700612" y="1375841"/>
            <a:ext cx="3611580" cy="36115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TotalTime>
  <Words>118</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2024-07-25T02:27:42Z</dcterms:modified>
</cp:coreProperties>
</file>