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3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タイガー 真空断熱ボトル </a:t>
            </a:r>
            <a:r>
              <a:rPr lang="en-US" altLang="ja-JP" sz="2000" dirty="0">
                <a:solidFill>
                  <a:schemeClr val="bg1"/>
                </a:solidFill>
                <a:latin typeface="Meiryo UI" panose="020B0604030504040204" pitchFamily="34" charset="-128"/>
                <a:ea typeface="Meiryo UI" panose="020B0604030504040204" pitchFamily="34" charset="-128"/>
              </a:rPr>
              <a:t>600ml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素材：本体：ステンレス鋼、せんセット：ポリプロピレン、パッキン：シリコーンゴム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W66×D66×H251mm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600ml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220g</a:t>
            </a:r>
          </a:p>
          <a:p>
            <a:r>
              <a:rPr lang="ja-JP" altLang="en-US" sz="900" dirty="0">
                <a:latin typeface="Meiryo UI" panose="020B0604030504040204" pitchFamily="34" charset="-128"/>
                <a:ea typeface="Meiryo UI" panose="020B0604030504040204" pitchFamily="34" charset="-128"/>
              </a:rPr>
              <a:t>機能：保温保冷</a:t>
            </a:r>
          </a:p>
          <a:p>
            <a:r>
              <a:rPr lang="ja-JP" altLang="en-US" sz="900" dirty="0">
                <a:latin typeface="Meiryo UI" panose="020B0604030504040204" pitchFamily="34" charset="-128"/>
                <a:ea typeface="Meiryo UI" panose="020B0604030504040204" pitchFamily="34" charset="-128"/>
              </a:rPr>
              <a:t>備考：保温効力：</a:t>
            </a:r>
            <a:r>
              <a:rPr lang="en-US" altLang="ja-JP" sz="900" dirty="0">
                <a:latin typeface="Meiryo UI" panose="020B0604030504040204" pitchFamily="34" charset="-128"/>
                <a:ea typeface="Meiryo UI" panose="020B0604030504040204" pitchFamily="34" charset="-128"/>
              </a:rPr>
              <a:t>75℃</a:t>
            </a:r>
            <a:r>
              <a:rPr lang="ja-JP" altLang="en-US" sz="900" dirty="0">
                <a:latin typeface="Meiryo UI" panose="020B0604030504040204" pitchFamily="34" charset="-128"/>
                <a:ea typeface="Meiryo UI" panose="020B0604030504040204" pitchFamily="34" charset="-128"/>
              </a:rPr>
              <a:t>以上（</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600ml</a:t>
            </a:r>
            <a:r>
              <a:rPr lang="ja-JP" altLang="en-US" sz="1600" dirty="0"/>
              <a:t>サイズのポップでありつつもすっきりとシンプルな真空断熱ボトルです。パッキン一体型せんに加え、食洗機も利用可能で非常にお手入れがしやすく、持ち歩きも容易なアイテムです。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B491B93F-91B5-C9A4-E188-07CD640947D5}"/>
              </a:ext>
            </a:extLst>
          </p:cNvPr>
          <p:cNvPicPr>
            <a:picLocks noChangeAspect="1"/>
          </p:cNvPicPr>
          <p:nvPr/>
        </p:nvPicPr>
        <p:blipFill>
          <a:blip r:embed="rId5"/>
          <a:stretch>
            <a:fillRect/>
          </a:stretch>
        </p:blipFill>
        <p:spPr>
          <a:xfrm>
            <a:off x="703758" y="1355884"/>
            <a:ext cx="3662804" cy="366280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TotalTime>
  <Words>118</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2024-07-25T02:27:42Z</dcterms:modified>
</cp:coreProperties>
</file>