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504" y="-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ダブルトーン文字（晴雨表付）（金具製本）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素材：ケント紙・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70kg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見やすさを追求した、すっきりした大きな文字と目に優しい色合いでデザインされた、シンプルで使いやすいカレンダー。大きなメモ欄には文字が書きやすいようにケイ線が入っています。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0458E41C-8816-933D-B88D-1D15BED06B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386" y="1394225"/>
            <a:ext cx="3644442" cy="364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581</TotalTime>
  <Words>132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2024-07-25T02:27:48Z</dcterms:modified>
</cp:coreProperties>
</file>