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64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送れるカレンダー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Like it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！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Smart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（ミシン目入）（ホットメルト製本）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素材：上質紙・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44.5kg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W300×H434mm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W250×H45mm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翌年</a:t>
            </a:r>
            <a:r>
              <a:rPr lang="en-US" altLang="ja-JP" sz="1400" dirty="0"/>
              <a:t>2</a:t>
            </a:r>
            <a:r>
              <a:rPr lang="ja-JP" altLang="en-US" sz="1400" dirty="0"/>
              <a:t>月まで使用できる、シンプルで見やすい</a:t>
            </a:r>
            <a:r>
              <a:rPr lang="en-US" altLang="ja-JP" sz="1400" dirty="0"/>
              <a:t>14</a:t>
            </a:r>
            <a:r>
              <a:rPr lang="ja-JP" altLang="en-US" sz="1400" dirty="0"/>
              <a:t>ヶ月カレンダー。ミシン目入りで常に翌月を表示できるので、スケジュール管理も楽々。ミシン目で折畳み、角</a:t>
            </a:r>
            <a:r>
              <a:rPr lang="en-US" altLang="ja-JP" sz="1400" dirty="0"/>
              <a:t>2</a:t>
            </a:r>
            <a:r>
              <a:rPr lang="ja-JP" altLang="en-US" sz="1400" dirty="0"/>
              <a:t>封筒で郵送も可能です。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04A9375C-7475-E98A-0A1B-B6545DA5A6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534" y="1371901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927</TotalTime>
  <Words>142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254</cp:revision>
  <cp:lastPrinted>2021-07-20T08:57:41Z</cp:lastPrinted>
  <dcterms:created xsi:type="dcterms:W3CDTF">2021-06-21T09:41:39Z</dcterms:created>
  <dcterms:modified xsi:type="dcterms:W3CDTF">2024-07-25T02:28:21Z</dcterms:modified>
</cp:coreProperties>
</file>