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6" autoAdjust="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-1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VIVID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マイクロダスター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％・ナイロン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包装：ヘーダー付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超極細繊維で吸水性も抜群なマイクロダスターの</a:t>
            </a:r>
            <a:r>
              <a:rPr lang="en-US" altLang="ja-JP" sz="1600" dirty="0"/>
              <a:t>5</a:t>
            </a:r>
            <a:r>
              <a:rPr lang="ja-JP" altLang="en-US" sz="1600" dirty="0"/>
              <a:t>枚セットです。キッチン仕事にも部屋中のお掃除にも幅広く使えるため、イベントやキャンペーンで配布するノベルティ用としておすすめです。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7B3DFF4-3BC3-4365-56C9-DBD372C2B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62" y="1487000"/>
            <a:ext cx="3431574" cy="34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2025-03-03T08:17:12Z</dcterms:modified>
</cp:coreProperties>
</file>