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39" autoAdjust="0"/>
    <p:restoredTop sz="94656"/>
  </p:normalViewPr>
  <p:slideViewPr>
    <p:cSldViewPr snapToGrid="0" snapToObjects="1">
      <p:cViewPr varScale="1">
        <p:scale>
          <a:sx n="75" d="100"/>
          <a:sy n="75" d="100"/>
        </p:scale>
        <p:origin x="84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フラワーソープ プチブーケ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カラー展開：ピンク・パープル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色アソート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素材：紙せっけん・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サイズ：全長約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26cm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包装：紙巻き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バラのプチブーケのように見えてじつはペーパーソープ、というアイテムです。優しい香りが癒やしを与えてくれますし、ちょっとしたプレゼント用や、ノベルティ用におすすめです。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41630AD-82C5-C122-0F33-D59C5E7FF2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20351"/>
            <a:ext cx="3652699" cy="3652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</TotalTime>
  <Words>73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2025-02-28T07:20:59Z</dcterms:modified>
</cp:coreProperties>
</file>