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2" d="100"/>
          <a:sy n="72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お絵描き風鈴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素材：陶器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7.2×9cm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箱サイズ：約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8×8×10cm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キッチンにもリビングにもバスルームにも、室内のあらゆる場所の掃除に最適なアイテムのセットです。イベントやキャンペーンでの特典用や景品用などにもおすすめの商品です。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521E31E-3F4F-AAC4-B462-CFBAA75EAC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874" y="1422571"/>
            <a:ext cx="3564850" cy="35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2025-03-11T02:14:58Z</dcterms:modified>
</cp:coreProperties>
</file>