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62" autoAdjust="0"/>
    <p:restoredTop sz="94926" autoAdjust="0"/>
  </p:normalViewPr>
  <p:slideViewPr>
    <p:cSldViewPr snapToGrid="0" snapToObjects="1">
      <p:cViewPr varScale="1">
        <p:scale>
          <a:sx n="97" d="100"/>
          <a:sy n="97" d="100"/>
        </p:scale>
        <p:origin x="120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2025/1/29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2025/1/29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2025/1/29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2025/1/29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2025/1/29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2025/1/29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2025/1/29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2025/1/29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おくすりポーチ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ストラップ付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素材：ポリエステル・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EVA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PU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PVC</a:t>
            </a: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20.5×13.5×3cm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（ストラップ部分含まず）</a:t>
            </a: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包装：透明袋 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保険証や診察券、年金手帳をはじめ、常備薬などもまとめて収納できる便利なストラップ付きのポーチです。オリジナルの名入れプリントが可能なため、販促用としてもおすすめ。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673927B2-242A-B592-9695-CFA41567B9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384" y="1456426"/>
            <a:ext cx="3509502" cy="350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645</TotalTime>
  <Words>77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449</cp:revision>
  <cp:lastPrinted>2021-07-20T08:57:41Z</cp:lastPrinted>
  <dcterms:created xsi:type="dcterms:W3CDTF">2021-06-21T09:41:39Z</dcterms:created>
  <dcterms:modified xsi:type="dcterms:W3CDTF">2025-01-29T06:20:30Z</dcterms:modified>
</cp:coreProperties>
</file>