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昇華ストレートマグ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ツートンカラー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オリジナルのみ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83Φ×97mm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袋包み＋無地白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個箱入れ＋取説封入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マグカップの内側にインナー色を入れた、様々なイベントやキャンペーンに活躍するフルカラー対応のマグカップです。チームカラーや企業カラーに対応できる優れたノベルティグッズです。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7BF49-D7F7-4286-B99D-6B562B62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9" y="1550921"/>
            <a:ext cx="3707881" cy="37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2024-07-19T05:40:18Z</dcterms:modified>
</cp:coreProperties>
</file>