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102196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MOTTERU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クーラーポーチ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190×200×110(mm)(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ﾙｰﾌﾟ含まず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包装：ﾍｯﾀﾞｰ付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台紙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表地は再生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生地使用、裏地は抗菌・防臭加工済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保冷機能付きクーラーポーチは、お弁当箱が丁度入るサイズ感で持ち運びに便利。表生地には、エコな再生</a:t>
            </a:r>
            <a:r>
              <a:rPr lang="en-US" altLang="ja-JP" sz="1600" dirty="0"/>
              <a:t>PET</a:t>
            </a:r>
            <a:r>
              <a:rPr lang="ja-JP" altLang="en-US" sz="1600" dirty="0"/>
              <a:t>を使用。オリジナル名入れをして物販・ノベルティとしてご使用ください。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72A7575-8C83-A73F-B06D-4B6A9BB60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86" y="1312927"/>
            <a:ext cx="36385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102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2024-08-05T08:58:06Z</dcterms:modified>
</cp:coreProperties>
</file>