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ＭＯＴＴＥＲＵカラビナハンドルサーモボトル ２５０ｍｌ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素材：ｽﾃﾝﾚｽ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φ58×168(mm)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備考：取説付（紙箱面）、食品衛生検査済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保温保冷機能付きサーモボトル。カラビナフック付きでバッグに取り付けたりできるため、様々な場面で活躍します。氷も入れやすい広い飲み口で、洗いやすいため衛生的です。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7F1872C-B59F-69E5-C818-8E335F831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88947"/>
            <a:ext cx="3563607" cy="35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2024-07-25T02:29:03Z</dcterms:modified>
</cp:coreProperties>
</file>