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5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書いて消せるフードコンテナ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400ml 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カラー展開：チョコミルク、ミントレモン、ピーチオレンジ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124×53×124(mm)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包装：紙帯、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、食品衛生検査済、電子レンジ対応可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油性ボールペンで蓋に書き込みができる容量</a:t>
            </a:r>
            <a:r>
              <a:rPr lang="en-US" altLang="ja-JP" sz="1600" dirty="0"/>
              <a:t>400ml</a:t>
            </a:r>
            <a:r>
              <a:rPr lang="ja-JP" altLang="en-US" sz="1600" dirty="0"/>
              <a:t>のフードコンテナ。中身の食品の消費期限を記載して管理すれば、フードロス削減に繋がります。洗剤で簡単に洗い流せて何度も書き込めます。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1890948B-01B1-C7F8-9B54-5ECCF89CB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15" y="1357150"/>
            <a:ext cx="3672606" cy="36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</TotalTime>
  <Words>100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2024-07-25T02:29:04Z</dcterms:modified>
</cp:coreProperties>
</file>