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1" d="100"/>
          <a:sy n="81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電子レンジが使えるサーモボトル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カラー展開：チャコールブラック、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オフホワイト、スモークブルー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φ76×177(mm)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、食品衛生検査済、本体耐熱温度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140℃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電子レンジで温められるサーモボトル。本体が二重構造で樹脂素材のインナーボトルは電子レンジに対応。外側はテンレス製なので保冷・保温効果も抜群！物販品や高級ノベルティにおススメです。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3E3889D-D354-1FFD-BFAB-F087EA7F0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13" y="1389828"/>
            <a:ext cx="3530188" cy="353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1014</TotalTime>
  <Words>105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2024-10-30T08:00:02Z</dcterms:modified>
</cp:coreProperties>
</file>