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4" autoAdjust="0"/>
    <p:restoredTop sz="94656"/>
  </p:normalViewPr>
  <p:slideViewPr>
    <p:cSldViewPr snapToGrid="0" snapToObjects="1">
      <p:cViewPr varScale="1">
        <p:scale>
          <a:sx n="78" d="100"/>
          <a:sy n="78" d="100"/>
        </p:scale>
        <p:origin x="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アイスネックリング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(EVA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ポーチ付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本体／（外側）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TPU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（内容物）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　ポーチ／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EVA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本体／首回り約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EVA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ポーチ／約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W185×H195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取説付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HDPE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53280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真夏の熱中症対策にオススメのアイスネックリング。冷蔵庫・冷凍庫・冷水でリングを冷やせばくり返し何度も使用することができます。冷やしたリングを収納して持ち歩ける専用ポーチ付きです。</a:t>
            </a:r>
          </a:p>
          <a:p>
            <a:pPr algn="just">
              <a:lnSpc>
                <a:spcPts val="2400"/>
              </a:lnSpc>
            </a:pPr>
            <a:endParaRPr lang="ja-JP" altLang="en-US" sz="16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-apple-system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ADCF03B-3EC6-5EF1-D83D-B8C6D082A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59" y="1486949"/>
            <a:ext cx="3485099" cy="348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</TotalTime>
  <Words>101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2024-07-19T05:40:20Z</dcterms:modified>
</cp:coreProperties>
</file>