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90" d="100"/>
          <a:sy n="90" d="100"/>
        </p:scale>
        <p:origin x="174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折りたたみハンディ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W80×H174×D27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Type-C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ケーブル付属（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備考：バッテリー容量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500mAh </a:t>
            </a:r>
            <a:endParaRPr lang="ja-JP" altLang="en-US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ハンドル部分をコンパクトに折り畳めば、デスクファンとしても使える！小さく畳める持ち運びに便利な</a:t>
            </a:r>
            <a:r>
              <a:rPr lang="en-US" altLang="ja-JP" sz="1600" dirty="0"/>
              <a:t>USB</a:t>
            </a:r>
            <a:r>
              <a:rPr lang="ja-JP" altLang="en-US" sz="1600" dirty="0"/>
              <a:t>充電式のハンディファン。夏のライブ・イベント会場の物販品にもオススメです。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04BE45D3-A320-43C4-16CE-E577F5FD6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64" y="1371901"/>
            <a:ext cx="3671454" cy="367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1067</TotalTime>
  <Words>87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270</cp:revision>
  <cp:lastPrinted>2021-07-20T08:57:41Z</cp:lastPrinted>
  <dcterms:created xsi:type="dcterms:W3CDTF">2021-06-21T09:41:39Z</dcterms:created>
  <dcterms:modified xsi:type="dcterms:W3CDTF">2024-07-25T02:31:19Z</dcterms:modified>
</cp:coreProperties>
</file>