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94" autoAdjust="0"/>
    <p:restoredTop sz="94656"/>
  </p:normalViewPr>
  <p:slideViewPr>
    <p:cSldViewPr snapToGrid="0" snapToObjects="1">
      <p:cViewPr varScale="1">
        <p:scale>
          <a:sx n="72" d="100"/>
          <a:sy n="72" d="100"/>
        </p:scale>
        <p:origin x="5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全面印刷できるモバイルチャージャー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10000 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コンパクト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ABS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　他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W72×H114×D16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付属品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取説付、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Type-C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ケーブル付属、残量ランプ付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</a:t>
            </a:r>
            <a:r>
              <a:rPr lang="en-US" altLang="ja-JP" sz="90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最大出力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2.1A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、バッテリー容量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10000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ｍ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Ah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、本体重量約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178g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2014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-apple-system"/>
              </a:rPr>
              <a:t>片手に収まるコンパクトサイズでバッテリー容量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-apple-system"/>
              </a:rPr>
              <a:t>10000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-apple-system"/>
              </a:rPr>
              <a:t>ｍ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-apple-system"/>
              </a:rPr>
              <a:t>A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-apple-system"/>
              </a:rPr>
              <a:t>のモバイルチャージャー。表面部分にはフルカラーで全面印刷ができます。入力ポートは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-apple-system"/>
              </a:rPr>
              <a:t>Type-C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-apple-system"/>
              </a:rPr>
              <a:t>採用なので急速充電が可能です。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38" name="Picture 14">
            <a:extLst>
              <a:ext uri="{FF2B5EF4-FFF2-40B4-BE49-F238E27FC236}">
                <a16:creationId xmlns:a16="http://schemas.microsoft.com/office/drawing/2014/main" id="{F425A6EE-5F7B-228D-EF67-3A7BEA9AA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70" y="1475995"/>
            <a:ext cx="3531299" cy="353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691</TotalTime>
  <Words>101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261</cp:revision>
  <cp:lastPrinted>2021-07-20T08:57:41Z</cp:lastPrinted>
  <dcterms:created xsi:type="dcterms:W3CDTF">2021-06-21T09:41:39Z</dcterms:created>
  <dcterms:modified xsi:type="dcterms:W3CDTF">2024-07-19T05:40:22Z</dcterms:modified>
</cp:coreProperties>
</file>