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内ポケット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(310g/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490×400×200(mm)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40×650(mm)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・内ポケット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190×150(mm)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備考：フェアトレードオーガニックコットン使用、取説付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サイズに加え内ポケット付きのため、通学用から旅行、アウトドアシーンでも活用できるトートバッグ。フェアトレードコットンを使用しており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に貢献できるアイテムです。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9CD04268-21DC-8506-997F-83AB60F7B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78" y="1412250"/>
            <a:ext cx="3644544" cy="36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2024-07-25T02:31:32Z</dcterms:modified>
</cp:coreProperties>
</file>