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カスタムデザイン付箋 ブック型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75×75×3(mm)※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個当たりのサイズ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見開きの台紙に</a:t>
            </a:r>
            <a:r>
              <a:rPr lang="en-US" altLang="ja-JP" sz="1600" dirty="0"/>
              <a:t>75mm</a:t>
            </a:r>
            <a:r>
              <a:rPr lang="ja-JP" altLang="en-US" sz="1600" dirty="0"/>
              <a:t>角の無地付箋と小型の</a:t>
            </a:r>
            <a:r>
              <a:rPr lang="en-US" altLang="ja-JP" sz="1600" dirty="0"/>
              <a:t>5</a:t>
            </a:r>
            <a:r>
              <a:rPr lang="ja-JP" altLang="en-US" sz="1600" dirty="0"/>
              <a:t>色付箋がセットになったブックタイプです。持ち歩きに便利なサイズ感とフルカラープリント可能な表紙で、ノベルティ用などに最適です。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00337F3D-2343-74E6-12F8-76D4E8C5D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11" y="1390829"/>
            <a:ext cx="3596592" cy="359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80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2024-08-20T07:35:35Z</dcterms:modified>
</cp:coreProperties>
</file>