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83" d="100"/>
          <a:sy n="83" d="100"/>
        </p:scale>
        <p:origin x="882" y="-2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2024/8/20</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2024/8/20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2024/8/20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2024/8/20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2024/8/20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カスタムデザイン付箋 スタンドポップ ダブル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素材：紙</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各約</a:t>
            </a:r>
            <a:r>
              <a:rPr lang="en-US" altLang="ja-JP" sz="900" dirty="0">
                <a:latin typeface="Meiryo UI" panose="020B0604030504040204" pitchFamily="34" charset="-128"/>
                <a:ea typeface="Meiryo UI" panose="020B0604030504040204" pitchFamily="34" charset="-128"/>
              </a:rPr>
              <a:t>30</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75×75×3(mm)※</a:t>
            </a:r>
            <a:r>
              <a:rPr lang="ja-JP" altLang="en-US" sz="900" dirty="0">
                <a:latin typeface="Meiryo UI" panose="020B0604030504040204" pitchFamily="34" charset="-128"/>
                <a:ea typeface="Meiryo UI" panose="020B0604030504040204" pitchFamily="34" charset="-128"/>
              </a:rPr>
              <a:t>付箋</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個当たりのサイズ</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nSpc>
                <a:spcPts val="2400"/>
              </a:lnSpc>
            </a:pPr>
            <a:r>
              <a:rPr lang="ja-JP" altLang="en-US" sz="1600" dirty="0"/>
              <a:t>フルカラープリント可能な台紙はデザインに合わせて形状も切り抜くことが可能なダブル付箋です。組み立てるとスタンドとして飾ることもでき、デスク上などで存在感のあるアイテムです。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dirty="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0" name="図 39">
            <a:extLst>
              <a:ext uri="{FF2B5EF4-FFF2-40B4-BE49-F238E27FC236}">
                <a16:creationId xmlns:a16="http://schemas.microsoft.com/office/drawing/2014/main" id="{8C31E10A-4CD2-4B99-5CF6-7AE0DC79C24A}"/>
              </a:ext>
            </a:extLst>
          </p:cNvPr>
          <p:cNvPicPr>
            <a:picLocks noChangeAspect="1"/>
          </p:cNvPicPr>
          <p:nvPr/>
        </p:nvPicPr>
        <p:blipFill>
          <a:blip r:embed="rId5"/>
          <a:stretch>
            <a:fillRect/>
          </a:stretch>
        </p:blipFill>
        <p:spPr>
          <a:xfrm>
            <a:off x="696733" y="1322826"/>
            <a:ext cx="3641567" cy="3641567"/>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1022</TotalTime>
  <Words>79</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256</cp:revision>
  <cp:lastPrinted>2021-07-20T08:57:41Z</cp:lastPrinted>
  <dcterms:created xsi:type="dcterms:W3CDTF">2021-06-21T09:41:39Z</dcterms:created>
  <dcterms:modified xsi:type="dcterms:W3CDTF">2024-08-20T07:33:31Z</dcterms:modified>
</cp:coreProperties>
</file>