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83" d="100"/>
          <a:sy n="83" d="100"/>
        </p:scale>
        <p:origin x="402" y="3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スタンドポップ シングル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75×75×7(mm)</a:t>
            </a:r>
          </a:p>
          <a:p>
            <a:r>
              <a:rPr lang="ja-JP" altLang="en-US" sz="900" dirty="0">
                <a:latin typeface="Meiryo UI" panose="020B0604030504040204" pitchFamily="34" charset="-128"/>
                <a:ea typeface="Meiryo UI" panose="020B0604030504040204" pitchFamily="34" charset="-128"/>
              </a:rPr>
              <a:t>包装</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フルカラープリント可能な台紙はデザインに合わせて形状も切り抜くことが可能な付箋です。組み立てるとスタンドとして飾ることもでき、デスク上などで存在感のあるアイテムです。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C5BE84E7-2964-E314-8404-3CEDD2642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411148"/>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2024-07-19T05:40:25Z</dcterms:modified>
</cp:coreProperties>
</file>