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3" d="100"/>
          <a:sy n="83" d="100"/>
        </p:scale>
        <p:origin x="882" y="-2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2024/8/20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カスタムデザイン付箋 ワイドセット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各約</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75×56×6(mm)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nSpc>
                <a:spcPts val="2400"/>
              </a:lnSpc>
            </a:pPr>
            <a:r>
              <a:rPr lang="ja-JP" altLang="en-US" sz="1600" dirty="0"/>
              <a:t>長めの</a:t>
            </a:r>
            <a:r>
              <a:rPr lang="en-US" altLang="ja-JP" sz="1600" dirty="0"/>
              <a:t>4</a:t>
            </a:r>
            <a:r>
              <a:rPr lang="ja-JP" altLang="en-US" sz="1600" dirty="0"/>
              <a:t>色付箋はメモを書き入れるのにも非常に便利なセットです。表紙は鮮明なフルカラープリントが可能なため、オープンキャンパスや会社説明会のなどのノベルティグッズとしておすすめ。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7" name="図 66">
            <a:extLst>
              <a:ext uri="{FF2B5EF4-FFF2-40B4-BE49-F238E27FC236}">
                <a16:creationId xmlns:a16="http://schemas.microsoft.com/office/drawing/2014/main" id="{BC44D890-FC86-3751-1A93-2CB72C01E94D}"/>
              </a:ext>
            </a:extLst>
          </p:cNvPr>
          <p:cNvPicPr>
            <a:picLocks noChangeAspect="1"/>
          </p:cNvPicPr>
          <p:nvPr/>
        </p:nvPicPr>
        <p:blipFill>
          <a:blip r:embed="rId5"/>
          <a:stretch>
            <a:fillRect/>
          </a:stretch>
        </p:blipFill>
        <p:spPr>
          <a:xfrm>
            <a:off x="700946" y="1380134"/>
            <a:ext cx="3703845" cy="370384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1076</TotalTime>
  <Words>75</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262</cp:revision>
  <cp:lastPrinted>2021-07-20T08:57:41Z</cp:lastPrinted>
  <dcterms:created xsi:type="dcterms:W3CDTF">2021-06-21T09:41:39Z</dcterms:created>
  <dcterms:modified xsi:type="dcterms:W3CDTF">2024-08-20T08:26:55Z</dcterms:modified>
</cp:coreProperties>
</file>