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12"/>
  </p:normalViewPr>
  <p:slideViewPr>
    <p:cSldViewPr snapToGrid="0" snapToObjects="1">
      <p:cViewPr varScale="1">
        <p:scale>
          <a:sx n="86" d="100"/>
          <a:sy n="86" d="100"/>
        </p:scale>
        <p:origin x="336" y="1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PET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145(mm)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カラー数：全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考：ボール径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0.7mm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スマホスタンド付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OBP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ボールペン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再生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PET)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スマホスタンドとしても活用できて便利なボールペンです。再生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素材で作られているため環境にも優しいアイテムです。全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色展開から選択可能で、ノベルティ用などにおすすめ。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5A0C6197-6AEC-EDF9-6B2F-68718F4526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" t="13210" r="233" b="10568"/>
          <a:stretch/>
        </p:blipFill>
        <p:spPr bwMode="auto">
          <a:xfrm>
            <a:off x="427328" y="1567605"/>
            <a:ext cx="4066108" cy="309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</TotalTime>
  <Words>78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2024-07-25T02:33:57Z</dcterms:modified>
</cp:coreProperties>
</file>