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焼却してもダイオキシンが発生しないため環境に優しく、水や紫外線に強く、また耐久性にも柔軟性にも優れた</a:t>
            </a:r>
            <a:r>
              <a:rPr lang="en-US" altLang="ja-JP" sz="1600" dirty="0"/>
              <a:t>EVA</a:t>
            </a:r>
            <a:r>
              <a:rPr lang="ja-JP" altLang="en-US" sz="1600" dirty="0"/>
              <a:t>素材を使用した、透け感のある巾着。ストッパー付きで使いやすいアイテムです。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EB268B01-658C-739D-4D17-0EF97BDB9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66" y="1340651"/>
            <a:ext cx="3659708" cy="36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2024-07-25T02:34:05Z</dcterms:modified>
</cp:coreProperties>
</file>