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46" d="100"/>
          <a:sy n="46" d="100"/>
        </p:scale>
        <p:origin x="2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アクスタポーチ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W105×H155×D30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取説付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HDPE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袋、台紙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お気に入りのアクリルスタンドを持ち歩ける専用クリアポーチです。本体と同色のストラップ付きのため、バッグ等に取り付けることが可能！ファンイベントの物販用などに最適です。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E145E3-B174-EC8F-E961-DC05D454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5" y="1371900"/>
            <a:ext cx="3430725" cy="34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2024-07-19T05:40:31Z</dcterms:modified>
</cp:coreProperties>
</file>