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778"/>
  </p:normalViewPr>
  <p:slideViewPr>
    <p:cSldViewPr snapToGrid="0" snapToObjects="1">
      <p:cViewPr>
        <p:scale>
          <a:sx n="182" d="100"/>
          <a:sy n="182" d="100"/>
        </p:scale>
        <p:origin x="920" y="-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633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300×360×140mm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考：ダークグリーン・ワインレッド・ミルキーベージュ・インクブラック・ネイビーブルー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厚手で丈夫なわりに軽量なポリエステル素材の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展示会や説明会の資料配布用などに最適。カラー展開も豊富ですので名入れデザインに合わせてお選びください。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74ED812-4EB8-4545-9A27-C1EC54AC3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89" y="1561108"/>
            <a:ext cx="3317810" cy="33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2024-07-25T02:34:38Z</dcterms:modified>
</cp:coreProperties>
</file>