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2"/>
  </p:normalViewPr>
  <p:slideViewPr>
    <p:cSldViewPr snapToGrid="0" snapToObjects="1">
      <p:cViewPr varScale="1">
        <p:scale>
          <a:sx n="115" d="100"/>
          <a:sy n="115" d="100"/>
        </p:scale>
        <p:origin x="73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450×370×140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大容量な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2FC2D05-0276-D04E-A290-061C84F60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93" y="1359592"/>
            <a:ext cx="3668226" cy="37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272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284</cp:revision>
  <cp:lastPrinted>2021-07-20T08:57:41Z</cp:lastPrinted>
  <dcterms:created xsi:type="dcterms:W3CDTF">2021-06-21T09:41:39Z</dcterms:created>
  <dcterms:modified xsi:type="dcterms:W3CDTF">2024-07-25T02:35:06Z</dcterms:modified>
</cp:coreProperties>
</file>