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959"/>
    <p:restoredTop sz="93844"/>
  </p:normalViewPr>
  <p:slideViewPr>
    <p:cSldViewPr snapToGrid="0" snapToObjects="1">
      <p:cViewPr varScale="1">
        <p:scale>
          <a:sx n="84" d="100"/>
          <a:sy n="84" d="100"/>
        </p:scale>
        <p:origin x="4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今治白タオル ハンド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370×330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日本が誇る上質な今治産のハンドタオルです。ふんわりとした優しい肌触りが癖になり、安心して安全にご利用いただけます。ノベルティから贈答用まで幅広いシーンで人気です。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54D70C1A-F18A-1147-9DD1-A1597A02C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563" y="1601582"/>
            <a:ext cx="3579650" cy="306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827</TotalTime>
  <Words>63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304</cp:revision>
  <cp:lastPrinted>2021-07-20T08:57:41Z</cp:lastPrinted>
  <dcterms:created xsi:type="dcterms:W3CDTF">2021-06-21T09:41:39Z</dcterms:created>
  <dcterms:modified xsi:type="dcterms:W3CDTF">2024-09-11T01:23:08Z</dcterms:modified>
</cp:coreProperties>
</file>