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キャンバスベルトストラップポーチ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230×H150mm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考：ミッドナイトブルー・ナチュラル・ナイトブラック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ペンケースからメイク道具入れまで、小物入れとして幅広くご活用いただけるキャンバス素材の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サイズポーチです。ストラップベルトがカラーアクセントとなって、とってもお洒落なアイテムです。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8744F-D010-C245-A93A-E381677622BF}"/>
              </a:ext>
            </a:extLst>
          </p:cNvPr>
          <p:cNvSpPr txBox="1"/>
          <p:nvPr/>
        </p:nvSpPr>
        <p:spPr>
          <a:xfrm>
            <a:off x="2412460" y="2075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2CB0ED5-28C2-104A-BA2F-A9F2E62CD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131" y="1422052"/>
            <a:ext cx="3308753" cy="360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68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2024-07-25T02:35:31Z</dcterms:modified>
</cp:coreProperties>
</file>