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名入れデザインだけでなく、生地感にも個性を出したい。なんて考えておられるお客様におすすめなのがこの霜降り調で柔らかい素材のトートバッグです。こちらは</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BB6E18A-F03D-9A49-82FC-08A7AC75C37E}"/>
              </a:ext>
            </a:extLst>
          </p:cNvPr>
          <p:cNvPicPr>
            <a:picLocks noChangeAspect="1"/>
          </p:cNvPicPr>
          <p:nvPr/>
        </p:nvPicPr>
        <p:blipFill>
          <a:blip r:embed="rId5"/>
          <a:stretch>
            <a:fillRect/>
          </a:stretch>
        </p:blipFill>
        <p:spPr>
          <a:xfrm>
            <a:off x="732373" y="1399288"/>
            <a:ext cx="3493700" cy="363470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2024-07-25T02:35:43Z</dcterms:modified>
</cp:coreProperties>
</file>